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14"/>
  </p:notesMasterIdLst>
  <p:sldIdLst>
    <p:sldId id="264" r:id="rId2"/>
    <p:sldId id="265" r:id="rId3"/>
    <p:sldId id="267" r:id="rId4"/>
    <p:sldId id="268" r:id="rId5"/>
    <p:sldId id="266" r:id="rId6"/>
    <p:sldId id="269" r:id="rId7"/>
    <p:sldId id="271" r:id="rId8"/>
    <p:sldId id="272" r:id="rId9"/>
    <p:sldId id="273" r:id="rId10"/>
    <p:sldId id="274" r:id="rId11"/>
    <p:sldId id="276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0099"/>
    <a:srgbClr val="6600FF"/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ECF83-01DF-44CA-85CA-A8815E5A8C82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70D6-A61A-4C29-A9DD-14E73BFEE1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05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770D6-A61A-4C29-A9DD-14E73BFEE16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22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990600" y="3429000"/>
            <a:ext cx="7086600" cy="1828800"/>
          </a:xfrm>
        </p:spPr>
        <p:txBody>
          <a:bodyPr anchor="t" anchorCtr="0">
            <a:normAutofit/>
          </a:bodyPr>
          <a:lstStyle>
            <a:lvl1pPr algn="l">
              <a:defRPr sz="2800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[PRESENTER’S NAME]</a:t>
            </a:r>
            <a:br>
              <a:rPr kumimoji="0" lang="en-US" dirty="0" smtClean="0"/>
            </a:br>
            <a:r>
              <a:rPr kumimoji="0" lang="en-US" dirty="0" smtClean="0"/>
              <a:t>Mixed-Signal IC and System Group</a:t>
            </a:r>
            <a:br>
              <a:rPr kumimoji="0" lang="en-US" dirty="0" smtClean="0"/>
            </a:br>
            <a:r>
              <a:rPr kumimoji="0" lang="en-US" dirty="0" smtClean="0"/>
              <a:t>Seoul National University</a:t>
            </a:r>
            <a:br>
              <a:rPr kumimoji="0" lang="en-US" dirty="0" smtClean="0"/>
            </a:br>
            <a:r>
              <a:rPr kumimoji="0" lang="en-US" dirty="0" smtClean="0"/>
              <a:t>[DATE]</a:t>
            </a:r>
            <a:endParaRPr kumimoji="0"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1371600"/>
            <a:ext cx="7543800" cy="13716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4000" b="1" baseline="0">
                <a:solidFill>
                  <a:srgbClr val="3333CC"/>
                </a:solidFill>
              </a:defRPr>
            </a:lvl1pPr>
            <a:lvl2pPr marL="274320" indent="0">
              <a:buFontTx/>
              <a:buNone/>
              <a:defRPr/>
            </a:lvl2pPr>
            <a:lvl3pPr marL="594360" indent="0">
              <a:buFontTx/>
              <a:buNone/>
              <a:defRPr/>
            </a:lvl3pPr>
            <a:lvl4pPr marL="868680" indent="0">
              <a:buFontTx/>
              <a:buNone/>
              <a:defRPr/>
            </a:lvl4pPr>
            <a:lvl5pPr marL="11430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Presentation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>
            <a:lvl1pPr>
              <a:defRPr sz="4000">
                <a:latin typeface="Corbel" pitchFamily="34" charset="0"/>
                <a:ea typeface="맑은 고딕" pitchFamily="50" charset="-127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90160"/>
          </a:xfrm>
        </p:spPr>
        <p:txBody>
          <a:bodyPr>
            <a:normAutofit/>
          </a:bodyPr>
          <a:lstStyle>
            <a:lvl1pPr>
              <a:spcBef>
                <a:spcPts val="800"/>
              </a:spcBef>
              <a:buSzPct val="60000"/>
              <a:defRPr sz="2800">
                <a:latin typeface="Corbel" pitchFamily="34" charset="0"/>
                <a:ea typeface="맑은 고딕" pitchFamily="50" charset="-127"/>
              </a:defRPr>
            </a:lvl1pPr>
            <a:lvl2pPr>
              <a:spcBef>
                <a:spcPts val="600"/>
              </a:spcBef>
              <a:buSzPct val="60000"/>
              <a:defRPr sz="2400">
                <a:latin typeface="Corbel" pitchFamily="34" charset="0"/>
                <a:ea typeface="맑은 고딕" pitchFamily="50" charset="-127"/>
              </a:defRPr>
            </a:lvl2pPr>
            <a:lvl3pPr>
              <a:buSzPct val="60000"/>
              <a:defRPr sz="2400">
                <a:latin typeface="Corbel" pitchFamily="34" charset="0"/>
                <a:ea typeface="맑은 고딕" pitchFamily="50" charset="-127"/>
              </a:defRPr>
            </a:lvl3pPr>
            <a:lvl4pPr>
              <a:buSzPct val="60000"/>
              <a:defRPr sz="2000">
                <a:latin typeface="Corbel" pitchFamily="34" charset="0"/>
                <a:ea typeface="맑은 고딕" pitchFamily="50" charset="-127"/>
              </a:defRPr>
            </a:lvl4pPr>
            <a:lvl5pPr>
              <a:buSzPct val="60000"/>
              <a:defRPr sz="1800">
                <a:latin typeface="Corbel" pitchFamily="34" charset="0"/>
                <a:ea typeface="맑은 고딕" pitchFamily="50" charset="-127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03200" y="6434763"/>
            <a:ext cx="148336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600">
                <a:solidFill>
                  <a:schemeClr val="bg1"/>
                </a:solidFill>
                <a:latin typeface="Corbel" pitchFamily="34" charset="0"/>
              </a:defRPr>
            </a:lvl1pPr>
          </a:lstStyle>
          <a:p>
            <a:fld id="{61FF579B-66DC-436E-A22F-D5FA660254C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8" r:id="rId8"/>
    <p:sldLayoutId id="214748401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b="1" kern="1200">
          <a:solidFill>
            <a:srgbClr val="3333CC"/>
          </a:solidFill>
          <a:latin typeface="Corbel" pitchFamily="34" charset="0"/>
          <a:ea typeface="맑은 고딕" pitchFamily="50" charset="-127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rgbClr val="3333CC"/>
        </a:buClr>
        <a:buSzPct val="66000"/>
        <a:buFont typeface="Wingdings 3" pitchFamily="18" charset="2"/>
        <a:buChar char=""/>
        <a:defRPr kumimoji="0" sz="2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66000"/>
        <a:buFont typeface="Wingdings 3" pitchFamily="18" charset="2"/>
        <a:buChar char=""/>
        <a:defRPr kumimoji="0" sz="2400" kern="1200">
          <a:solidFill>
            <a:schemeClr val="tx2"/>
          </a:solidFill>
          <a:latin typeface="Corbel" pitchFamily="34" charset="0"/>
          <a:ea typeface="맑은 고딕" pitchFamily="50" charset="-127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66000"/>
        <a:buFont typeface="Wingdings 3" pitchFamily="18" charset="2"/>
        <a:buChar char=""/>
        <a:defRPr kumimoji="0" sz="24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66000"/>
        <a:buFont typeface="Wingdings 3" pitchFamily="18" charset="2"/>
        <a:buChar char=""/>
        <a:defRPr kumimoji="0" sz="20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66000"/>
        <a:buFont typeface="Wingdings 3" pitchFamily="18" charset="2"/>
        <a:buChar char=""/>
        <a:defRPr kumimoji="0" sz="1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Yoontaek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2012-03-26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Cuk</a:t>
            </a:r>
            <a:r>
              <a:rPr lang="en-US" dirty="0"/>
              <a:t> </a:t>
            </a:r>
            <a:r>
              <a:rPr lang="en-US" dirty="0" smtClean="0"/>
              <a:t>converter analysis</a:t>
            </a:r>
          </a:p>
        </p:txBody>
      </p:sp>
    </p:spTree>
    <p:extLst>
      <p:ext uri="{BB962C8B-B14F-4D97-AF65-F5344CB8AC3E}">
        <p14:creationId xmlns:p14="http://schemas.microsoft.com/office/powerpoint/2010/main" val="218959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Idea 2 : constant LED power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When input </a:t>
            </a:r>
            <a:r>
              <a:rPr lang="en-US" altLang="ko-KR" dirty="0" smtClean="0"/>
              <a:t>voltage </a:t>
            </a:r>
            <a:r>
              <a:rPr lang="en-US" altLang="ko-KR" dirty="0"/>
              <a:t>is </a:t>
            </a:r>
            <a:r>
              <a:rPr lang="en-US" altLang="ko-KR" dirty="0" smtClean="0"/>
              <a:t>110V</a:t>
            </a:r>
            <a:endParaRPr lang="ko-KR" altLang="en-US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T : </a:t>
            </a:r>
            <a:r>
              <a:rPr lang="en-US" altLang="ko-KR" dirty="0" smtClean="0"/>
              <a:t>2.3us </a:t>
            </a:r>
            <a:r>
              <a:rPr lang="en-US" altLang="ko-KR" dirty="0"/>
              <a:t>&amp; Duty : </a:t>
            </a:r>
            <a:r>
              <a:rPr lang="en-US" altLang="ko-KR" dirty="0" smtClean="0"/>
              <a:t>40</a:t>
            </a:r>
            <a:r>
              <a:rPr lang="en-US" altLang="ko-KR" dirty="0"/>
              <a:t>%</a:t>
            </a:r>
          </a:p>
          <a:p>
            <a:pPr lvl="2"/>
            <a:r>
              <a:rPr lang="en-US" altLang="ko-KR" dirty="0"/>
              <a:t>Input Power : </a:t>
            </a:r>
            <a:r>
              <a:rPr lang="en-US" altLang="ko-KR" dirty="0" smtClean="0"/>
              <a:t>19.4W</a:t>
            </a:r>
            <a:r>
              <a:rPr lang="en-US" altLang="ko-KR" dirty="0"/>
              <a:t>, Power factor : </a:t>
            </a:r>
            <a:r>
              <a:rPr lang="en-US" altLang="ko-KR" dirty="0" smtClean="0"/>
              <a:t>0.9925</a:t>
            </a:r>
            <a:endParaRPr lang="ko-KR" altLang="en-US" dirty="0"/>
          </a:p>
          <a:p>
            <a:endParaRPr lang="en-US" altLang="ko-K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35" y="1602600"/>
            <a:ext cx="5061965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324600" y="2229356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I_in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324600" y="5255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324600" y="41910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I_out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324600" y="3200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1326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Idea 2 : constant LED power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When input </a:t>
            </a:r>
            <a:r>
              <a:rPr lang="en-US" altLang="ko-KR" dirty="0" smtClean="0"/>
              <a:t>voltage </a:t>
            </a:r>
            <a:r>
              <a:rPr lang="en-US" altLang="ko-KR" dirty="0"/>
              <a:t>is </a:t>
            </a:r>
            <a:r>
              <a:rPr lang="en-US" altLang="ko-KR" dirty="0" smtClean="0"/>
              <a:t>220V</a:t>
            </a:r>
            <a:endParaRPr lang="ko-KR" altLang="en-US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T : </a:t>
            </a:r>
            <a:r>
              <a:rPr lang="en-US" altLang="ko-KR" dirty="0" smtClean="0"/>
              <a:t>3us </a:t>
            </a:r>
            <a:r>
              <a:rPr lang="en-US" altLang="ko-KR" dirty="0"/>
              <a:t>&amp; Duty : </a:t>
            </a:r>
            <a:r>
              <a:rPr lang="en-US" altLang="ko-KR" dirty="0" smtClean="0"/>
              <a:t>30%</a:t>
            </a:r>
            <a:endParaRPr lang="en-US" altLang="ko-KR" dirty="0"/>
          </a:p>
          <a:p>
            <a:pPr lvl="2"/>
            <a:r>
              <a:rPr lang="en-US" altLang="ko-KR" dirty="0"/>
              <a:t>Input Power : </a:t>
            </a:r>
            <a:r>
              <a:rPr lang="en-US" altLang="ko-KR" dirty="0" smtClean="0"/>
              <a:t>20.84W</a:t>
            </a:r>
            <a:r>
              <a:rPr lang="en-US" altLang="ko-KR" dirty="0"/>
              <a:t>, Power factor : </a:t>
            </a:r>
            <a:r>
              <a:rPr lang="en-US" altLang="ko-KR" dirty="0" smtClean="0"/>
              <a:t>0.9922</a:t>
            </a:r>
            <a:endParaRPr lang="ko-KR" altLang="en-US" dirty="0"/>
          </a:p>
          <a:p>
            <a:endParaRPr lang="en-US" altLang="ko-KR" dirty="0"/>
          </a:p>
        </p:txBody>
      </p:sp>
      <p:sp>
        <p:nvSpPr>
          <p:cNvPr id="6" name="TextBox 5"/>
          <p:cNvSpPr txBox="1"/>
          <p:nvPr/>
        </p:nvSpPr>
        <p:spPr>
          <a:xfrm>
            <a:off x="6324600" y="2229356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I_in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324600" y="5255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324600" y="41910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I_out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324600" y="3200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2600"/>
            <a:ext cx="5083876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9474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Idea 2 : constant LED power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When input </a:t>
            </a:r>
            <a:r>
              <a:rPr lang="en-US" altLang="ko-KR" dirty="0" smtClean="0"/>
              <a:t>voltage </a:t>
            </a:r>
            <a:r>
              <a:rPr lang="en-US" altLang="ko-KR" dirty="0"/>
              <a:t>is </a:t>
            </a:r>
            <a:r>
              <a:rPr lang="en-US" altLang="ko-KR" dirty="0" smtClean="0"/>
              <a:t>220V</a:t>
            </a:r>
            <a:endParaRPr lang="ko-KR" altLang="en-US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T : </a:t>
            </a:r>
            <a:r>
              <a:rPr lang="en-US" altLang="ko-KR" dirty="0" smtClean="0"/>
              <a:t>3.9us </a:t>
            </a:r>
            <a:r>
              <a:rPr lang="en-US" altLang="ko-KR" dirty="0"/>
              <a:t>&amp; Duty : </a:t>
            </a:r>
            <a:r>
              <a:rPr lang="en-US" altLang="ko-KR" dirty="0" smtClean="0"/>
              <a:t>15%</a:t>
            </a:r>
            <a:endParaRPr lang="en-US" altLang="ko-KR" dirty="0"/>
          </a:p>
          <a:p>
            <a:pPr lvl="2"/>
            <a:r>
              <a:rPr lang="en-US" altLang="ko-KR" dirty="0"/>
              <a:t>Input Power : </a:t>
            </a:r>
            <a:r>
              <a:rPr lang="en-US" altLang="ko-KR" dirty="0" smtClean="0"/>
              <a:t>19.3W</a:t>
            </a:r>
            <a:r>
              <a:rPr lang="en-US" altLang="ko-KR" dirty="0"/>
              <a:t>, Power factor : </a:t>
            </a:r>
            <a:r>
              <a:rPr lang="en-US" altLang="ko-KR" dirty="0" smtClean="0"/>
              <a:t>0.9823</a:t>
            </a:r>
            <a:endParaRPr lang="ko-KR" altLang="en-US" dirty="0"/>
          </a:p>
          <a:p>
            <a:endParaRPr lang="en-US" altLang="ko-KR" dirty="0"/>
          </a:p>
        </p:txBody>
      </p:sp>
      <p:sp>
        <p:nvSpPr>
          <p:cNvPr id="6" name="TextBox 5"/>
          <p:cNvSpPr txBox="1"/>
          <p:nvPr/>
        </p:nvSpPr>
        <p:spPr>
          <a:xfrm>
            <a:off x="6324600" y="2229356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I_in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324600" y="5255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324600" y="41910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I_out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324600" y="3200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2600"/>
            <a:ext cx="5078064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9066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DCVM SEPIC &amp; CUK Converter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DCVM(Discontinuous Capacitor Voltage Mode)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Max Input current :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Max Input current ripple :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Ripple per current :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Capacitor Voltage Stress </a:t>
            </a:r>
            <a:r>
              <a:rPr lang="en-US" altLang="ko-KR" dirty="0" smtClean="0"/>
              <a:t>:</a:t>
            </a:r>
            <a:endParaRPr lang="ko-KR" altLang="en-US" dirty="0"/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9451" y="2971800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6775" y="4972050"/>
            <a:ext cx="2333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90537" y="2028825"/>
            <a:ext cx="25622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4116" y="3886200"/>
            <a:ext cx="22098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314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DCVM SEPIC &amp; CUK Converter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Considering smooth input current curve</a:t>
            </a:r>
          </a:p>
          <a:p>
            <a:pPr lvl="1"/>
            <a:r>
              <a:rPr lang="en-US" altLang="ko-KR" dirty="0"/>
              <a:t>Max Input current </a:t>
            </a:r>
            <a:r>
              <a:rPr lang="en-US" altLang="ko-KR" dirty="0" smtClean="0"/>
              <a:t>ripple :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 smtClean="0"/>
              <a:t> </a:t>
            </a:r>
            <a:r>
              <a:rPr lang="en-US" altLang="ko-KR" dirty="0"/>
              <a:t>Ripple per current :</a:t>
            </a:r>
          </a:p>
          <a:p>
            <a:pPr lvl="1"/>
            <a:endParaRPr lang="en-US" altLang="ko-KR" dirty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66800"/>
            <a:ext cx="3886199" cy="2598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191000"/>
            <a:ext cx="2124075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953000"/>
            <a:ext cx="21907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7198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DCVM SEPIC &amp; CUK Converter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According to diode-turn-off-time,  input current also different 			   =&gt;</a:t>
            </a:r>
          </a:p>
          <a:p>
            <a:endParaRPr lang="en-US" altLang="ko-KR" dirty="0"/>
          </a:p>
          <a:p>
            <a:pPr lvl="1"/>
            <a:r>
              <a:rPr lang="en-US" altLang="ko-KR" dirty="0" smtClean="0"/>
              <a:t>Multiply about 30%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en-US" altLang="ko-KR" dirty="0" smtClean="0"/>
              <a:t>Capacitor voltage must have less than 1000V</a:t>
            </a:r>
          </a:p>
          <a:p>
            <a:pPr lvl="1"/>
            <a:r>
              <a:rPr lang="en-US" altLang="ko-KR" dirty="0" smtClean="0"/>
              <a:t>Always Duty &lt; 20%</a:t>
            </a: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524000"/>
            <a:ext cx="25622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3857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Idea 1 : LED </a:t>
            </a:r>
            <a:r>
              <a:rPr lang="en-US" altLang="ko-KR" dirty="0"/>
              <a:t>Dimming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Using SEPIC(SEPIC have reverse output voltage direction of </a:t>
            </a:r>
            <a:r>
              <a:rPr lang="en-US" altLang="ko-KR" dirty="0" err="1" smtClean="0"/>
              <a:t>Cuk</a:t>
            </a:r>
            <a:r>
              <a:rPr lang="en-US" altLang="ko-KR" dirty="0" smtClean="0"/>
              <a:t>)</a:t>
            </a:r>
          </a:p>
          <a:p>
            <a:endParaRPr lang="en-US" altLang="ko-KR" dirty="0"/>
          </a:p>
          <a:p>
            <a:r>
              <a:rPr lang="en-US" altLang="ko-KR" dirty="0" smtClean="0"/>
              <a:t>Idea1 is controlling LED dimming, when input voltage is fixed</a:t>
            </a:r>
          </a:p>
          <a:p>
            <a:endParaRPr lang="en-US" altLang="ko-KR" dirty="0" smtClean="0"/>
          </a:p>
          <a:p>
            <a:pPr lvl="1"/>
            <a:r>
              <a:rPr lang="en-US" altLang="ko-KR" dirty="0" smtClean="0"/>
              <a:t>Line frequency  : 60Hz</a:t>
            </a:r>
            <a:endParaRPr lang="en-US" altLang="ko-KR" dirty="0"/>
          </a:p>
          <a:p>
            <a:pPr lvl="1"/>
            <a:r>
              <a:rPr lang="en-US" altLang="ko-KR" dirty="0" smtClean="0"/>
              <a:t>Input voltage : 220Vrms</a:t>
            </a:r>
          </a:p>
          <a:p>
            <a:pPr lvl="1"/>
            <a:r>
              <a:rPr lang="en-US" altLang="ko-KR" dirty="0" smtClean="0"/>
              <a:t>Input inductor : 10mH</a:t>
            </a:r>
          </a:p>
          <a:p>
            <a:pPr lvl="1"/>
            <a:r>
              <a:rPr lang="en-US" altLang="ko-KR" dirty="0" smtClean="0"/>
              <a:t>Middle Capacitor : 200pF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072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Idea </a:t>
            </a:r>
            <a:r>
              <a:rPr lang="en-US" altLang="ko-KR" dirty="0"/>
              <a:t>1 : LED Dimming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When input power is 20W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 smtClean="0"/>
              <a:t>T </a:t>
            </a:r>
            <a:r>
              <a:rPr lang="en-US" altLang="ko-KR" dirty="0"/>
              <a:t>: </a:t>
            </a:r>
            <a:r>
              <a:rPr lang="en-US" altLang="ko-KR" dirty="0" smtClean="0"/>
              <a:t>2.45us </a:t>
            </a:r>
            <a:r>
              <a:rPr lang="en-US" altLang="ko-KR" dirty="0"/>
              <a:t>&amp; Duty : </a:t>
            </a:r>
            <a:r>
              <a:rPr lang="en-US" altLang="ko-KR" dirty="0" smtClean="0"/>
              <a:t>20%</a:t>
            </a:r>
            <a:endParaRPr lang="ko-KR" altLang="en-US" dirty="0"/>
          </a:p>
          <a:p>
            <a:pPr lvl="2"/>
            <a:r>
              <a:rPr lang="en-US" altLang="ko-KR" dirty="0" smtClean="0"/>
              <a:t>Input </a:t>
            </a:r>
            <a:r>
              <a:rPr lang="en-US" altLang="ko-KR" dirty="0"/>
              <a:t>Power : 20.55W, Power factor : 0.9911</a:t>
            </a:r>
            <a:endParaRPr lang="ko-KR" altLang="en-US" dirty="0"/>
          </a:p>
          <a:p>
            <a:endParaRPr lang="en-US" altLang="ko-KR" dirty="0" smtClean="0"/>
          </a:p>
          <a:p>
            <a:pPr lvl="1"/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59" y="1602600"/>
            <a:ext cx="5694241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00800" y="2229356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I_in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400800" y="5255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400800" y="41910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I_out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400800" y="3200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8207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Idea 1 </a:t>
            </a:r>
            <a:r>
              <a:rPr lang="en-US" altLang="ko-KR" dirty="0"/>
              <a:t>: LED Dimming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When input power is 10W (only control period)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T : </a:t>
            </a:r>
            <a:r>
              <a:rPr lang="en-US" altLang="ko-KR" dirty="0" smtClean="0"/>
              <a:t>4.9us </a:t>
            </a:r>
            <a:r>
              <a:rPr lang="en-US" altLang="ko-KR" dirty="0"/>
              <a:t>&amp; Duty : </a:t>
            </a:r>
            <a:r>
              <a:rPr lang="en-US" altLang="ko-KR" dirty="0" smtClean="0"/>
              <a:t>20</a:t>
            </a:r>
            <a:r>
              <a:rPr lang="en-US" altLang="ko-KR" dirty="0"/>
              <a:t>%</a:t>
            </a:r>
          </a:p>
          <a:p>
            <a:pPr lvl="2"/>
            <a:r>
              <a:rPr lang="en-US" altLang="ko-KR" dirty="0"/>
              <a:t>Input Power : </a:t>
            </a:r>
            <a:r>
              <a:rPr lang="en-US" altLang="ko-KR" dirty="0" smtClean="0"/>
              <a:t>8.18W</a:t>
            </a:r>
            <a:r>
              <a:rPr lang="en-US" altLang="ko-KR" dirty="0"/>
              <a:t>, Power factor : </a:t>
            </a:r>
            <a:r>
              <a:rPr lang="en-US" altLang="ko-KR" dirty="0" smtClean="0"/>
              <a:t>0.9211</a:t>
            </a:r>
            <a:endParaRPr lang="ko-KR" altLang="en-US" dirty="0"/>
          </a:p>
          <a:p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82" y="1602600"/>
            <a:ext cx="5376818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00800" y="2229356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I_in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400800" y="5255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400800" y="41910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I_out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400800" y="3200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800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Idea </a:t>
            </a:r>
            <a:r>
              <a:rPr lang="en-US" altLang="ko-KR" dirty="0"/>
              <a:t>1 : LED Dimming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When input power is 10W </a:t>
            </a:r>
            <a:r>
              <a:rPr lang="en-US" altLang="ko-KR" dirty="0" smtClean="0"/>
              <a:t>(control period and duty) </a:t>
            </a:r>
            <a:endParaRPr lang="ko-KR" altLang="en-US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pPr lvl="1"/>
            <a:r>
              <a:rPr lang="en-US" altLang="ko-KR" dirty="0" smtClean="0"/>
              <a:t>T : 3.9us &amp; Duty : 10%</a:t>
            </a:r>
          </a:p>
          <a:p>
            <a:pPr lvl="2"/>
            <a:r>
              <a:rPr lang="en-US" altLang="ko-KR" dirty="0" smtClean="0"/>
              <a:t>Input Power : 10.1W, Power factor : 0.9697</a:t>
            </a:r>
            <a:endParaRPr lang="ko-KR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1600200"/>
            <a:ext cx="5464543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324600" y="2229356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I_in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324600" y="5255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324600" y="41910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I_out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324600" y="3200400"/>
            <a:ext cx="914400" cy="304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20000"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0521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Idea </a:t>
            </a:r>
            <a:r>
              <a:rPr lang="en-US" altLang="ko-KR" dirty="0" smtClean="0"/>
              <a:t>2 </a:t>
            </a:r>
            <a:r>
              <a:rPr lang="en-US" altLang="ko-KR" dirty="0"/>
              <a:t>: </a:t>
            </a:r>
            <a:r>
              <a:rPr lang="en-US" altLang="ko-KR" dirty="0" smtClean="0"/>
              <a:t>constant LED power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/>
              <a:t>Using SEPIC(SEPIC have reverse output voltage direction of </a:t>
            </a:r>
            <a:r>
              <a:rPr lang="en-US" altLang="ko-KR" dirty="0" err="1"/>
              <a:t>Cuk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r>
              <a:rPr lang="en-US" altLang="ko-KR" dirty="0"/>
              <a:t>Idea1 is controlling LED </a:t>
            </a:r>
            <a:r>
              <a:rPr lang="en-US" altLang="ko-KR" dirty="0" smtClean="0"/>
              <a:t>power, </a:t>
            </a:r>
            <a:r>
              <a:rPr lang="en-US" altLang="ko-KR" dirty="0"/>
              <a:t>when input voltage is </a:t>
            </a:r>
            <a:r>
              <a:rPr lang="en-US" altLang="ko-KR" dirty="0" smtClean="0"/>
              <a:t>changed</a:t>
            </a:r>
            <a:endParaRPr lang="en-US" altLang="ko-KR" dirty="0"/>
          </a:p>
          <a:p>
            <a:endParaRPr lang="en-US" altLang="ko-KR" dirty="0" smtClean="0"/>
          </a:p>
          <a:p>
            <a:pPr lvl="1"/>
            <a:r>
              <a:rPr lang="en-US" altLang="ko-KR" dirty="0"/>
              <a:t>Input voltage : 220Vrms</a:t>
            </a:r>
          </a:p>
          <a:p>
            <a:pPr lvl="1"/>
            <a:r>
              <a:rPr lang="en-US" altLang="ko-KR" dirty="0"/>
              <a:t>Input inductor : </a:t>
            </a:r>
            <a:r>
              <a:rPr lang="en-US" altLang="ko-KR" dirty="0" smtClean="0"/>
              <a:t>6.8mH</a:t>
            </a:r>
            <a:endParaRPr lang="en-US" altLang="ko-KR" dirty="0"/>
          </a:p>
          <a:p>
            <a:pPr lvl="1"/>
            <a:r>
              <a:rPr lang="en-US" altLang="ko-KR" dirty="0"/>
              <a:t>Middle Capacitor : </a:t>
            </a:r>
            <a:r>
              <a:rPr lang="en-US" altLang="ko-KR" dirty="0" smtClean="0"/>
              <a:t>400pF</a:t>
            </a:r>
            <a:endParaRPr lang="ko-KR" altLang="en-US" dirty="0"/>
          </a:p>
          <a:p>
            <a:pPr lvl="1"/>
            <a:r>
              <a:rPr lang="en-US" altLang="ko-KR" dirty="0" smtClean="0"/>
              <a:t>LED input power : 20W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93313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/>
      <a:bodyPr vert="horz" anchor="b" anchorCtr="0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940</TotalTime>
  <Words>362</Words>
  <Application>Microsoft Office PowerPoint</Application>
  <PresentationFormat>화면 슬라이드 쇼(4:3)</PresentationFormat>
  <Paragraphs>163</Paragraphs>
  <Slides>12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Origin</vt:lpstr>
      <vt:lpstr>Yoontaek  2012-03-26 </vt:lpstr>
      <vt:lpstr>DCVM SEPIC &amp; CUK Converter</vt:lpstr>
      <vt:lpstr>DCVM SEPIC &amp; CUK Converter</vt:lpstr>
      <vt:lpstr>DCVM SEPIC &amp; CUK Converter</vt:lpstr>
      <vt:lpstr>Idea 1 : LED Dimming</vt:lpstr>
      <vt:lpstr>Idea 1 : LED Dimming</vt:lpstr>
      <vt:lpstr>Idea 1 : LED Dimming</vt:lpstr>
      <vt:lpstr>Idea 1 : LED Dimming</vt:lpstr>
      <vt:lpstr>Idea 2 : constant LED power</vt:lpstr>
      <vt:lpstr>Idea 2 : constant LED power</vt:lpstr>
      <vt:lpstr>Idea 2 : constant LED power</vt:lpstr>
      <vt:lpstr>Idea 2 : constant LED power</vt:lpstr>
    </vt:vector>
  </TitlesOfParts>
  <Company>Seoul National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NEW TEMPLATE</dc:title>
  <dc:creator>Jaeha Kim</dc:creator>
  <cp:lastModifiedBy>yoontaek</cp:lastModifiedBy>
  <cp:revision>113</cp:revision>
  <dcterms:created xsi:type="dcterms:W3CDTF">2012-01-11T14:06:44Z</dcterms:created>
  <dcterms:modified xsi:type="dcterms:W3CDTF">2012-03-26T09:46:32Z</dcterms:modified>
</cp:coreProperties>
</file>