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6"/>
  </p:notesMasterIdLst>
  <p:sldIdLst>
    <p:sldId id="264" r:id="rId2"/>
    <p:sldId id="265" r:id="rId3"/>
    <p:sldId id="266" r:id="rId4"/>
    <p:sldId id="267" r:id="rId5"/>
    <p:sldId id="268" r:id="rId6"/>
    <p:sldId id="272" r:id="rId7"/>
    <p:sldId id="269" r:id="rId8"/>
    <p:sldId id="271" r:id="rId9"/>
    <p:sldId id="273" r:id="rId10"/>
    <p:sldId id="275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0099"/>
    <a:srgbClr val="6600FF"/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ECF83-01DF-44CA-85CA-A8815E5A8C82}" type="datetimeFigureOut">
              <a:rPr lang="en-US" smtClean="0"/>
              <a:pPr/>
              <a:t>3/23/2012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70D6-A61A-4C29-A9DD-14E73BFEE1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0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990600" y="3429000"/>
            <a:ext cx="7086600" cy="1828800"/>
          </a:xfrm>
        </p:spPr>
        <p:txBody>
          <a:bodyPr anchor="t" anchorCtr="0">
            <a:normAutofit/>
          </a:bodyPr>
          <a:lstStyle>
            <a:lvl1pPr algn="l"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[PRESENTER’S NAME]</a:t>
            </a:r>
            <a:br>
              <a:rPr kumimoji="0" lang="en-US" dirty="0" smtClean="0"/>
            </a:br>
            <a:r>
              <a:rPr kumimoji="0" lang="en-US" dirty="0" smtClean="0"/>
              <a:t>Mixed-Signal IC and System Group</a:t>
            </a:r>
            <a:br>
              <a:rPr kumimoji="0" lang="en-US" dirty="0" smtClean="0"/>
            </a:br>
            <a:r>
              <a:rPr kumimoji="0" lang="en-US" dirty="0" smtClean="0"/>
              <a:t>Seoul National University</a:t>
            </a:r>
            <a:br>
              <a:rPr kumimoji="0" lang="en-US" dirty="0" smtClean="0"/>
            </a:br>
            <a:r>
              <a:rPr kumimoji="0" lang="en-US" dirty="0" smtClean="0"/>
              <a:t>[DATE]</a:t>
            </a:r>
            <a:endParaRPr kumimoji="0"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371600"/>
            <a:ext cx="7543800" cy="13716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000" b="1" baseline="0">
                <a:solidFill>
                  <a:srgbClr val="3333CC"/>
                </a:solidFill>
              </a:defRPr>
            </a:lvl1pPr>
            <a:lvl2pPr marL="274320" indent="0">
              <a:buFontTx/>
              <a:buNone/>
              <a:defRPr/>
            </a:lvl2pPr>
            <a:lvl3pPr marL="594360" indent="0">
              <a:buFontTx/>
              <a:buNone/>
              <a:defRPr/>
            </a:lvl3pPr>
            <a:lvl4pPr marL="868680" indent="0">
              <a:buFontTx/>
              <a:buNone/>
              <a:defRPr/>
            </a:lvl4pPr>
            <a:lvl5pPr marL="11430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Presentation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>
            <a:lvl1pPr>
              <a:defRPr sz="4000">
                <a:latin typeface="Corbel" pitchFamily="34" charset="0"/>
                <a:ea typeface="맑은 고딕" pitchFamily="50" charset="-127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90160"/>
          </a:xfrm>
        </p:spPr>
        <p:txBody>
          <a:bodyPr>
            <a:normAutofit/>
          </a:bodyPr>
          <a:lstStyle>
            <a:lvl1pPr>
              <a:spcBef>
                <a:spcPts val="800"/>
              </a:spcBef>
              <a:buSzPct val="60000"/>
              <a:defRPr sz="2800">
                <a:latin typeface="Corbel" pitchFamily="34" charset="0"/>
                <a:ea typeface="맑은 고딕" pitchFamily="50" charset="-127"/>
              </a:defRPr>
            </a:lvl1pPr>
            <a:lvl2pPr>
              <a:spcBef>
                <a:spcPts val="600"/>
              </a:spcBef>
              <a:buSzPct val="60000"/>
              <a:defRPr sz="2400">
                <a:latin typeface="Corbel" pitchFamily="34" charset="0"/>
                <a:ea typeface="맑은 고딕" pitchFamily="50" charset="-127"/>
              </a:defRPr>
            </a:lvl2pPr>
            <a:lvl3pPr>
              <a:buSzPct val="60000"/>
              <a:defRPr sz="2400">
                <a:latin typeface="Corbel" pitchFamily="34" charset="0"/>
                <a:ea typeface="맑은 고딕" pitchFamily="50" charset="-127"/>
              </a:defRPr>
            </a:lvl3pPr>
            <a:lvl4pPr>
              <a:buSzPct val="60000"/>
              <a:defRPr sz="2000">
                <a:latin typeface="Corbel" pitchFamily="34" charset="0"/>
                <a:ea typeface="맑은 고딕" pitchFamily="50" charset="-127"/>
              </a:defRPr>
            </a:lvl4pPr>
            <a:lvl5pPr>
              <a:buSzPct val="60000"/>
              <a:defRPr sz="1800">
                <a:latin typeface="Corbel" pitchFamily="34" charset="0"/>
                <a:ea typeface="맑은 고딕" pitchFamily="50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03200" y="6434763"/>
            <a:ext cx="148336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600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fld id="{61FF579B-66DC-436E-A22F-D5FA660254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8" r:id="rId8"/>
    <p:sldLayoutId id="214748401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rgbClr val="3333CC"/>
          </a:solidFill>
          <a:latin typeface="Corbel" pitchFamily="34" charset="0"/>
          <a:ea typeface="맑은 고딕" pitchFamily="50" charset="-127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3333CC"/>
        </a:buClr>
        <a:buSzPct val="66000"/>
        <a:buFont typeface="Wingdings 3" pitchFamily="18" charset="2"/>
        <a:buChar char=""/>
        <a:defRPr kumimoji="0" sz="2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66000"/>
        <a:buFont typeface="Wingdings 3" pitchFamily="18" charset="2"/>
        <a:buChar char=""/>
        <a:defRPr kumimoji="0" sz="2400" kern="1200">
          <a:solidFill>
            <a:schemeClr val="tx2"/>
          </a:solidFill>
          <a:latin typeface="Corbel" pitchFamily="34" charset="0"/>
          <a:ea typeface="맑은 고딕" pitchFamily="50" charset="-127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66000"/>
        <a:buFont typeface="Wingdings 3" pitchFamily="18" charset="2"/>
        <a:buChar char=""/>
        <a:defRPr kumimoji="0" sz="24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66000"/>
        <a:buFont typeface="Wingdings 3" pitchFamily="18" charset="2"/>
        <a:buChar char=""/>
        <a:defRPr kumimoji="0" sz="20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66000"/>
        <a:buFont typeface="Wingdings 3" pitchFamily="18" charset="2"/>
        <a:buChar char=""/>
        <a:defRPr kumimoji="0" sz="1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Yoontaek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2012-03-17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Cuk</a:t>
            </a:r>
            <a:r>
              <a:rPr lang="en-US" dirty="0"/>
              <a:t> </a:t>
            </a:r>
            <a:r>
              <a:rPr lang="en-US" dirty="0" smtClean="0"/>
              <a:t>converter analysis</a:t>
            </a:r>
          </a:p>
        </p:txBody>
      </p:sp>
    </p:spTree>
    <p:extLst>
      <p:ext uri="{BB962C8B-B14F-4D97-AF65-F5344CB8AC3E}">
        <p14:creationId xmlns:p14="http://schemas.microsoft.com/office/powerpoint/2010/main" val="218959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2.By “The discontinuous-” paper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Prerequisite : </a:t>
            </a:r>
          </a:p>
          <a:p>
            <a:pPr marL="0" indent="0">
              <a:buNone/>
            </a:pPr>
            <a:endParaRPr lang="en-US" altLang="ko-KR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514" y="25908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419225"/>
            <a:ext cx="327660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581400"/>
            <a:ext cx="1476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0"/>
            <a:ext cx="38195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619750"/>
            <a:ext cx="296227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6244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Discontinuous </a:t>
            </a:r>
            <a:r>
              <a:rPr lang="en-US" altLang="ko-KR" dirty="0" smtClean="0"/>
              <a:t>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</a:t>
            </a:r>
          </a:p>
          <a:p>
            <a:endParaRPr lang="en-US" altLang="ko-KR" dirty="0" smtClean="0"/>
          </a:p>
          <a:p>
            <a:pPr lvl="1"/>
            <a:r>
              <a:rPr lang="en-US" altLang="ko-KR" dirty="0" smtClean="0"/>
              <a:t>Input current is independent of output resistor mag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514725"/>
            <a:ext cx="22002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6514" y="25146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838" y="4667250"/>
            <a:ext cx="2333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524000"/>
            <a:ext cx="2562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3852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For making </a:t>
            </a:r>
            <a:r>
              <a:rPr lang="en-US" altLang="ko-KR" dirty="0" err="1" smtClean="0"/>
              <a:t>cuk</a:t>
            </a:r>
            <a:r>
              <a:rPr lang="en-US" altLang="ko-KR" dirty="0" smtClean="0"/>
              <a:t> Led driver operated by DSP, I think </a:t>
            </a:r>
            <a:r>
              <a:rPr lang="en-US" altLang="ko-KR" u="sng" dirty="0" smtClean="0"/>
              <a:t>discontinuous mode </a:t>
            </a:r>
            <a:r>
              <a:rPr lang="en-US" altLang="ko-KR" u="sng" dirty="0" err="1" smtClean="0"/>
              <a:t>Cuk</a:t>
            </a:r>
            <a:r>
              <a:rPr lang="en-US" altLang="ko-KR" u="sng" dirty="0" smtClean="0"/>
              <a:t> converter</a:t>
            </a:r>
            <a:r>
              <a:rPr lang="en-US" altLang="ko-KR" dirty="0" smtClean="0"/>
              <a:t> </a:t>
            </a:r>
            <a:r>
              <a:rPr lang="en-US" altLang="ko-KR" dirty="0"/>
              <a:t>is </a:t>
            </a:r>
            <a:r>
              <a:rPr lang="en-US" altLang="ko-KR" dirty="0" smtClean="0"/>
              <a:t>appropriate.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But</a:t>
            </a:r>
            <a:r>
              <a:rPr lang="en-US" altLang="ko-KR" dirty="0"/>
              <a:t>, </a:t>
            </a:r>
            <a:r>
              <a:rPr lang="en-US" altLang="ko-KR" dirty="0" smtClean="0"/>
              <a:t>that mode has expected problem.</a:t>
            </a:r>
          </a:p>
          <a:p>
            <a:pPr lvl="1"/>
            <a:r>
              <a:rPr lang="en-US" altLang="ko-KR" dirty="0" smtClean="0"/>
              <a:t>Input current noise generated by parasite capacitor of inductor.</a:t>
            </a:r>
          </a:p>
          <a:p>
            <a:pPr lvl="1"/>
            <a:r>
              <a:rPr lang="en-US" altLang="ko-KR" dirty="0" smtClean="0"/>
              <a:t>Cause is high voltage drop during very short time.</a:t>
            </a:r>
          </a:p>
          <a:p>
            <a:pPr marL="274320" lvl="1" indent="0">
              <a:buNone/>
            </a:pPr>
            <a:r>
              <a:rPr lang="en-US" altLang="ko-KR" dirty="0" smtClean="0"/>
              <a:t>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1225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Necessary parts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DSP : TMS320F28335 </a:t>
            </a:r>
            <a:r>
              <a:rPr lang="ko-KR" altLang="en-US" dirty="0"/>
              <a:t>보급형 </a:t>
            </a:r>
            <a:r>
              <a:rPr lang="ko-KR" altLang="en-US" dirty="0" smtClean="0"/>
              <a:t>모듈</a:t>
            </a:r>
            <a:endParaRPr lang="en-US" altLang="ko-KR" dirty="0" smtClean="0"/>
          </a:p>
          <a:p>
            <a:r>
              <a:rPr lang="en-US" altLang="ko-KR" dirty="0" smtClean="0"/>
              <a:t>MOSFET : IRFBG30</a:t>
            </a:r>
          </a:p>
          <a:p>
            <a:r>
              <a:rPr lang="en-US" altLang="ko-KR" dirty="0" smtClean="0"/>
              <a:t>Capacitor : 1000V &amp; 150pF, 220p</a:t>
            </a:r>
          </a:p>
          <a:p>
            <a:pPr marL="0" lvl="2" indent="0">
              <a:spcBef>
                <a:spcPts val="800"/>
              </a:spcBef>
              <a:buClr>
                <a:srgbClr val="3333CC"/>
              </a:buClr>
              <a:buNone/>
            </a:pPr>
            <a:r>
              <a:rPr lang="en-US" altLang="ko-KR" dirty="0" smtClean="0"/>
              <a:t>		  250V </a:t>
            </a:r>
            <a:r>
              <a:rPr lang="en-US" altLang="ko-KR" dirty="0"/>
              <a:t>&amp; 10~50uF</a:t>
            </a:r>
          </a:p>
          <a:p>
            <a:r>
              <a:rPr lang="en-US" altLang="ko-KR" dirty="0" smtClean="0"/>
              <a:t>Inductor : 10mH, 330uH (high current)</a:t>
            </a:r>
          </a:p>
          <a:p>
            <a:r>
              <a:rPr lang="en-US" altLang="ko-KR" dirty="0" smtClean="0"/>
              <a:t>LEDs</a:t>
            </a:r>
          </a:p>
          <a:p>
            <a:r>
              <a:rPr lang="en-US" altLang="ko-KR" dirty="0" err="1" smtClean="0"/>
              <a:t>recitifier</a:t>
            </a:r>
            <a:endParaRPr lang="en-US" altLang="ko-KR" dirty="0"/>
          </a:p>
          <a:p>
            <a:r>
              <a:rPr lang="en-US" altLang="ko-KR" dirty="0" smtClean="0"/>
              <a:t>1000V ultra-fast diode</a:t>
            </a:r>
          </a:p>
          <a:p>
            <a:r>
              <a:rPr lang="en-US" altLang="ko-KR" dirty="0" smtClean="0"/>
              <a:t>IC-driver : 	</a:t>
            </a:r>
            <a:r>
              <a:rPr lang="en-US" altLang="ko-KR" dirty="0"/>
              <a:t>FAN7382MXCT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11226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Test Board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*MLS-2500, DSP </a:t>
            </a:r>
            <a:r>
              <a:rPr lang="ko-KR" altLang="en-US" dirty="0" smtClean="0"/>
              <a:t>용 </a:t>
            </a:r>
            <a:r>
              <a:rPr lang="en-US" altLang="ko-KR" dirty="0" smtClean="0"/>
              <a:t>Board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02" y="1600200"/>
            <a:ext cx="7434398" cy="46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51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Cuk</a:t>
            </a:r>
            <a:r>
              <a:rPr lang="en-US" altLang="ko-KR" dirty="0" smtClean="0"/>
              <a:t> converter for LED Driver	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For using LED Driver, many condition is needed. But,  I focus </a:t>
            </a:r>
            <a:r>
              <a:rPr lang="en-US" altLang="ko-KR" dirty="0"/>
              <a:t>one condition </a:t>
            </a:r>
            <a:r>
              <a:rPr lang="en-US" altLang="ko-KR" dirty="0" smtClean="0"/>
              <a:t>preferentially.</a:t>
            </a:r>
          </a:p>
          <a:p>
            <a:r>
              <a:rPr lang="en-US" altLang="ko-KR" dirty="0" smtClean="0"/>
              <a:t>&lt;Power&gt;</a:t>
            </a:r>
          </a:p>
          <a:p>
            <a:r>
              <a:rPr lang="en-US" altLang="ko-KR" dirty="0" smtClean="0"/>
              <a:t>For using LED Driver, this converter must have  about 20W power consumption.</a:t>
            </a:r>
          </a:p>
          <a:p>
            <a:pPr lvl="1"/>
            <a:r>
              <a:rPr lang="en-US" altLang="ko-KR" dirty="0" smtClean="0"/>
              <a:t>Input Voltage = 315*sin(</a:t>
            </a:r>
            <a:r>
              <a:rPr lang="en-US" altLang="ko-KR" dirty="0" err="1" smtClean="0"/>
              <a:t>wt</a:t>
            </a:r>
            <a:r>
              <a:rPr lang="en-US" altLang="ko-KR" dirty="0" smtClean="0"/>
              <a:t>)V</a:t>
            </a:r>
          </a:p>
          <a:p>
            <a:pPr lvl="1"/>
            <a:r>
              <a:rPr lang="en-US" altLang="ko-KR" dirty="0" smtClean="0"/>
              <a:t>Power consumption = </a:t>
            </a:r>
            <a:r>
              <a:rPr lang="en-US" altLang="ko-KR" dirty="0" err="1" smtClean="0"/>
              <a:t>V_rms</a:t>
            </a:r>
            <a:r>
              <a:rPr lang="en-US" altLang="ko-KR" dirty="0" smtClean="0"/>
              <a:t>*</a:t>
            </a:r>
            <a:r>
              <a:rPr lang="en-US" altLang="ko-KR" dirty="0" err="1" smtClean="0"/>
              <a:t>I_rms</a:t>
            </a:r>
            <a:r>
              <a:rPr lang="en-US" altLang="ko-KR" dirty="0" smtClean="0"/>
              <a:t> (if, </a:t>
            </a:r>
            <a:r>
              <a:rPr lang="en-US" altLang="ko-KR" dirty="0" err="1" smtClean="0"/>
              <a:t>pf</a:t>
            </a:r>
            <a:r>
              <a:rPr lang="en-US" altLang="ko-KR" dirty="0" smtClean="0"/>
              <a:t> is almost 1)</a:t>
            </a:r>
          </a:p>
          <a:p>
            <a:pPr lvl="1"/>
            <a:r>
              <a:rPr lang="en-US" altLang="ko-KR" dirty="0" smtClean="0"/>
              <a:t>20W = 220*</a:t>
            </a:r>
            <a:r>
              <a:rPr lang="en-US" altLang="ko-KR" dirty="0" err="1" smtClean="0"/>
              <a:t>I_rms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I_rms</a:t>
            </a:r>
            <a:r>
              <a:rPr lang="en-US" altLang="ko-KR" dirty="0" smtClean="0"/>
              <a:t> = 90mA</a:t>
            </a:r>
          </a:p>
          <a:p>
            <a:pPr lvl="1"/>
            <a:r>
              <a:rPr lang="en-US" altLang="ko-KR" dirty="0" smtClean="0"/>
              <a:t>Input current = </a:t>
            </a:r>
            <a:r>
              <a:rPr lang="en-US" altLang="ko-KR" b="1" dirty="0" smtClean="0"/>
              <a:t>130</a:t>
            </a:r>
            <a:r>
              <a:rPr lang="en-US" altLang="ko-KR" dirty="0" smtClean="0"/>
              <a:t>*sin(</a:t>
            </a:r>
            <a:r>
              <a:rPr lang="en-US" altLang="ko-KR" dirty="0" err="1" smtClean="0"/>
              <a:t>wt</a:t>
            </a:r>
            <a:r>
              <a:rPr lang="en-US" altLang="ko-KR" dirty="0" smtClean="0"/>
              <a:t>)mA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9083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92" y="1132200"/>
            <a:ext cx="6563208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104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0104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010400" y="4572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5105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505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611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32200"/>
            <a:ext cx="6564948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104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0104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010400" y="4572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5105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505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94378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Causual</a:t>
            </a:r>
            <a:r>
              <a:rPr lang="en-US" altLang="ko-KR" dirty="0"/>
              <a:t> analysis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Continuous mode operation is based on DC steady-state operation</a:t>
            </a:r>
          </a:p>
          <a:p>
            <a:pPr lvl="1"/>
            <a:r>
              <a:rPr lang="en-US" altLang="ko-KR" dirty="0" smtClean="0"/>
              <a:t>if input voltage is changed slowly after </a:t>
            </a:r>
            <a:r>
              <a:rPr lang="en-US" altLang="ko-KR" dirty="0"/>
              <a:t>steady-state operation, </a:t>
            </a:r>
            <a:r>
              <a:rPr lang="en-US" altLang="ko-KR" dirty="0" smtClean="0"/>
              <a:t>it operate continuous by input voltage. 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Output Voltage is slowly increase</a:t>
            </a:r>
          </a:p>
          <a:p>
            <a:pPr lvl="1"/>
            <a:r>
              <a:rPr lang="en-US" altLang="ko-KR" dirty="0" smtClean="0"/>
              <a:t>Before becoming steady-state(</a:t>
            </a:r>
            <a:r>
              <a:rPr lang="en-US" altLang="ko-KR" dirty="0" err="1" smtClean="0"/>
              <a:t>Vout</a:t>
            </a:r>
            <a:r>
              <a:rPr lang="en-US" altLang="ko-KR" dirty="0" smtClean="0"/>
              <a:t>), input current is increase rapidly 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896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Appendix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88" y="1066800"/>
            <a:ext cx="6455612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05600" y="1308080"/>
            <a:ext cx="2502673" cy="3416320"/>
          </a:xfrm>
          <a:prstGeom prst="rect">
            <a:avLst/>
          </a:prstGeom>
        </p:spPr>
        <p:txBody>
          <a:bodyPr vert="horz" wrap="square" rtlCol="0" anchor="t" anchorCtr="0">
            <a:spAutoFit/>
          </a:bodyPr>
          <a:lstStyle/>
          <a:p>
            <a:r>
              <a:rPr lang="en-US" altLang="ko-KR" dirty="0" smtClean="0"/>
              <a:t>According to the paper “The Discontinuous –”</a:t>
            </a:r>
          </a:p>
          <a:p>
            <a:pPr marL="285750" indent="-285750">
              <a:buFont typeface="Symbol"/>
              <a:buChar char="Þ"/>
            </a:pPr>
            <a:r>
              <a:rPr lang="en-US" altLang="ko-KR" dirty="0" smtClean="0"/>
              <a:t>Vin = 180</a:t>
            </a:r>
          </a:p>
          <a:p>
            <a:pPr marL="285750" indent="-285750">
              <a:buFont typeface="Symbol"/>
              <a:buChar char="Þ"/>
            </a:pPr>
            <a:r>
              <a:rPr lang="en-US" altLang="ko-KR" dirty="0" err="1" smtClean="0"/>
              <a:t>Vout</a:t>
            </a:r>
            <a:r>
              <a:rPr lang="en-US" altLang="ko-KR" dirty="0" smtClean="0"/>
              <a:t>=100</a:t>
            </a:r>
          </a:p>
          <a:p>
            <a:pPr marL="285750" indent="-285750">
              <a:buFont typeface="Symbol"/>
              <a:buChar char="Þ"/>
            </a:pPr>
            <a:r>
              <a:rPr lang="en-US" altLang="ko-KR" dirty="0" err="1" smtClean="0"/>
              <a:t>fs</a:t>
            </a:r>
            <a:r>
              <a:rPr lang="en-US" altLang="ko-KR" dirty="0" smtClean="0"/>
              <a:t>=40kHz</a:t>
            </a:r>
          </a:p>
          <a:p>
            <a:pPr marL="285750" indent="-285750">
              <a:buFont typeface="Symbol"/>
              <a:buChar char="Þ"/>
            </a:pPr>
            <a:r>
              <a:rPr lang="en-US" altLang="ko-KR" dirty="0" smtClean="0"/>
              <a:t>P=100W</a:t>
            </a:r>
          </a:p>
          <a:p>
            <a:pPr marL="285750" indent="-285750">
              <a:buFont typeface="Symbol"/>
              <a:buChar char="Þ"/>
            </a:pPr>
            <a:r>
              <a:rPr lang="en-US" altLang="ko-KR" dirty="0" err="1" smtClean="0"/>
              <a:t>Irip</a:t>
            </a:r>
            <a:r>
              <a:rPr lang="en-US" altLang="ko-KR" dirty="0" smtClean="0"/>
              <a:t>=20%</a:t>
            </a:r>
          </a:p>
          <a:p>
            <a:pPr marL="285750" indent="-285750">
              <a:buFont typeface="Symbol"/>
              <a:buChar char="Þ"/>
            </a:pPr>
            <a:endParaRPr lang="en-US" altLang="ko-KR" dirty="0"/>
          </a:p>
          <a:p>
            <a:pPr marL="285750" indent="-285750">
              <a:buFont typeface="Symbol"/>
              <a:buChar char="Þ"/>
            </a:pPr>
            <a:r>
              <a:rPr lang="en-US" altLang="ko-KR" dirty="0" smtClean="0"/>
              <a:t>But generating same problem before output-voltage is floated</a:t>
            </a:r>
          </a:p>
        </p:txBody>
      </p:sp>
      <p:sp>
        <p:nvSpPr>
          <p:cNvPr id="5" name="타원 4"/>
          <p:cNvSpPr/>
          <p:nvPr/>
        </p:nvSpPr>
        <p:spPr>
          <a:xfrm>
            <a:off x="533400" y="946160"/>
            <a:ext cx="1600200" cy="21018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286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65" y="1132200"/>
            <a:ext cx="6589735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104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0104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010400" y="4572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5105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505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73693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Discontinuous </a:t>
            </a:r>
            <a:r>
              <a:rPr lang="en-US" altLang="ko-KR" dirty="0" smtClean="0"/>
              <a:t>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</a:t>
            </a:r>
          </a:p>
          <a:p>
            <a:endParaRPr lang="en-US" altLang="ko-KR" dirty="0"/>
          </a:p>
          <a:p>
            <a:r>
              <a:rPr lang="en-US" altLang="ko-KR" dirty="0" smtClean="0"/>
              <a:t>Discontinuous mode is not based on steady-state </a:t>
            </a:r>
            <a:r>
              <a:rPr lang="en-US" altLang="ko-KR" dirty="0" err="1" smtClean="0"/>
              <a:t>oper</a:t>
            </a:r>
            <a:r>
              <a:rPr lang="en-US" altLang="ko-KR" dirty="0" smtClean="0"/>
              <a:t>-.</a:t>
            </a:r>
          </a:p>
          <a:p>
            <a:pPr lvl="1"/>
            <a:r>
              <a:rPr lang="en-US" altLang="ko-KR" dirty="0" smtClean="0"/>
              <a:t>Input current of discontinuous mode is less dependent than continuous mode  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124200"/>
            <a:ext cx="22002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6514" y="22098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838" y="4114800"/>
            <a:ext cx="2333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371600"/>
            <a:ext cx="2562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4536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Perfect continuous </a:t>
            </a:r>
            <a:r>
              <a:rPr lang="en-US" altLang="ko-KR" dirty="0"/>
              <a:t>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</a:t>
            </a:r>
          </a:p>
          <a:p>
            <a:endParaRPr lang="en-US" altLang="ko-KR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514" y="25908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4667250"/>
            <a:ext cx="34671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1524000"/>
            <a:ext cx="36290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3657600"/>
            <a:ext cx="20574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58731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/>
      <a:bodyPr vert="horz" anchor="b" anchorCtr="0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564</TotalTime>
  <Words>366</Words>
  <Application>Microsoft Office PowerPoint</Application>
  <PresentationFormat>화면 슬라이드 쇼(4:3)</PresentationFormat>
  <Paragraphs>129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Origin</vt:lpstr>
      <vt:lpstr>Yoontaek  2012-03-17 </vt:lpstr>
      <vt:lpstr>Cuk converter for LED Driver </vt:lpstr>
      <vt:lpstr>Continuous mode simulation</vt:lpstr>
      <vt:lpstr>Continuous mode simulation</vt:lpstr>
      <vt:lpstr>Causual analysis</vt:lpstr>
      <vt:lpstr>Appendix</vt:lpstr>
      <vt:lpstr>Discontinuous mode simulation</vt:lpstr>
      <vt:lpstr>Discontinuous mode</vt:lpstr>
      <vt:lpstr>Perfect continuous mode</vt:lpstr>
      <vt:lpstr>2.By “The discontinuous-” paper</vt:lpstr>
      <vt:lpstr>Discontinuous mode</vt:lpstr>
      <vt:lpstr>Conclusion</vt:lpstr>
      <vt:lpstr>Necessary parts</vt:lpstr>
      <vt:lpstr>Test Board</vt:lpstr>
    </vt:vector>
  </TitlesOfParts>
  <Company>Seoul National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NEW TEMPLATE</dc:title>
  <dc:creator>Jaeha Kim</dc:creator>
  <cp:lastModifiedBy>yoontaek</cp:lastModifiedBy>
  <cp:revision>91</cp:revision>
  <dcterms:created xsi:type="dcterms:W3CDTF">2012-01-11T14:06:44Z</dcterms:created>
  <dcterms:modified xsi:type="dcterms:W3CDTF">2012-03-23T10:41:48Z</dcterms:modified>
</cp:coreProperties>
</file>